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3" r:id="rId4"/>
    <p:sldId id="262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41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961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8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46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41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33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88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01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408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3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20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F3D70-2A73-4281-B313-1BAA2FFE560C}" type="datetimeFigureOut">
              <a:rPr lang="th-TH" smtClean="0"/>
              <a:t>03/02/64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D105EAC-F648-438F-B8B8-6B7CDDCF72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381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th-TH" dirty="0"/>
              <a:t>ชื่อโครงการ </a:t>
            </a:r>
            <a:r>
              <a:rPr lang="en-US" dirty="0"/>
              <a:t>…………………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752600"/>
          </a:xfrm>
        </p:spPr>
        <p:txBody>
          <a:bodyPr>
            <a:normAutofit/>
          </a:bodyPr>
          <a:lstStyle/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ชื่อหน่วยงาน</a:t>
            </a:r>
          </a:p>
        </p:txBody>
      </p:sp>
    </p:spTree>
    <p:extLst>
      <p:ext uri="{BB962C8B-B14F-4D97-AF65-F5344CB8AC3E}">
        <p14:creationId xmlns:p14="http://schemas.microsoft.com/office/powerpoint/2010/main" val="181901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 idx="4294967295"/>
          </p:nvPr>
        </p:nvSpPr>
        <p:spPr>
          <a:xfrm>
            <a:off x="683568" y="804863"/>
            <a:ext cx="846043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br>
              <a:rPr lang="th-TH" sz="2400" dirty="0"/>
            </a:br>
            <a:br>
              <a:rPr lang="th-TH" sz="2400" dirty="0"/>
            </a:br>
            <a:br>
              <a:rPr lang="th-TH" sz="2400" dirty="0"/>
            </a:br>
            <a:endParaRPr lang="th-TH" sz="2400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2E5A0BC8-A47D-44CF-A0A9-E7961F8A2B10}"/>
              </a:ext>
            </a:extLst>
          </p:cNvPr>
          <p:cNvSpPr txBox="1"/>
          <p:nvPr/>
        </p:nvSpPr>
        <p:spPr>
          <a:xfrm>
            <a:off x="827584" y="69269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/>
              <a:t>   งบประมาณที่ได้รับการสนับสนุน  </a:t>
            </a:r>
            <a:r>
              <a:rPr lang="en-US" sz="2800" dirty="0"/>
              <a:t>……….</a:t>
            </a:r>
            <a:r>
              <a:rPr lang="th-TH" sz="2800" dirty="0"/>
              <a:t>บาท</a:t>
            </a:r>
          </a:p>
          <a:p>
            <a:endParaRPr lang="th-TH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/>
              <a:t>  รายละเอียดงบประมาณที่ได้รับการสนับสนุน เช่น ค่าพาหนะ </a:t>
            </a:r>
            <a:r>
              <a:rPr lang="en-US" sz="2800" dirty="0"/>
              <a:t>…..</a:t>
            </a:r>
            <a:r>
              <a:rPr lang="th-TH" sz="2800" dirty="0"/>
              <a:t> บาท      ค่าอาหาร ............. บาท  </a:t>
            </a:r>
          </a:p>
          <a:p>
            <a:endParaRPr lang="th-TH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/>
              <a:t>  งบประมาณคงเหลือ   ...................... บาท</a:t>
            </a:r>
            <a:br>
              <a:rPr lang="th-TH" sz="2800" dirty="0"/>
            </a:br>
            <a:br>
              <a:rPr lang="th-TH" sz="2800" dirty="0"/>
            </a:br>
            <a:endParaRPr lang="th-TH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h-TH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6765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4849AF-0CE0-40AB-98CD-A927044C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ผลการดำเนินโครงการ</a:t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F21D608-1000-4986-AD39-B2ED93109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ระยะเวลาที่เริ่มดำเนินโครงการ ........................... จนถึงวันที่รายงานผล  ........................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ผลการรักษาของผู้ป่วยที่ได้รับการสงเคราะห์</a:t>
            </a:r>
          </a:p>
          <a:p>
            <a:pPr marL="0" indent="0">
              <a:buNone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1.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อยู่ระหว่างการรักษา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 .............. 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คน คิดเป็นร้อยละ  ..................</a:t>
            </a:r>
          </a:p>
          <a:p>
            <a:pPr marL="0" indent="0">
              <a:buNone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2.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รักษาหาย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            ................ 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คน คิดเป็นร้อยละ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……………..</a:t>
            </a:r>
            <a:endParaRPr lang="th-TH" sz="2000" dirty="0">
              <a:latin typeface="AngsanaUPC" panose="02020603050405020304" pitchFamily="18" charset="-34"/>
              <a:ea typeface="Times New Roman" panose="02020603050405020304" pitchFamily="18" charset="0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3. 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รักษาครบ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   ................ 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คน คิดเป็นร้อยละ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……………..</a:t>
            </a:r>
          </a:p>
          <a:p>
            <a:pPr marL="0" indent="0">
              <a:buNone/>
            </a:pPr>
            <a:r>
              <a:rPr lang="en-US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4. </a:t>
            </a: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ขาดยา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       ................ 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คน คิดเป็นร้อยละ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……………..</a:t>
            </a:r>
          </a:p>
          <a:p>
            <a:pPr marL="0" indent="0">
              <a:buNone/>
            </a:pPr>
            <a:r>
              <a:rPr lang="en-US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5. </a:t>
            </a: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รักษาล้มเหลว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       ................ 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คน คิดเป็นร้อยละ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……………..</a:t>
            </a:r>
            <a:r>
              <a:rPr lang="en-US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endParaRPr lang="th-TH" sz="2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6.เสียชีวิต   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................ </a:t>
            </a:r>
            <a:r>
              <a:rPr lang="th-TH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คน คิดเป็นร้อยละ</a:t>
            </a:r>
            <a:r>
              <a:rPr lang="en-US" sz="2000" dirty="0">
                <a:effectLst/>
                <a:latin typeface="AngsanaUPC" panose="02020603050405020304" pitchFamily="18" charset="-34"/>
                <a:ea typeface="Times New Roman" panose="02020603050405020304" pitchFamily="18" charset="0"/>
                <a:cs typeface="AngsanaUPC" panose="02020603050405020304" pitchFamily="18" charset="-34"/>
              </a:rPr>
              <a:t> ……………..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703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6F630E20-E3D6-475F-BC73-D915F04058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3038" y="804863"/>
            <a:ext cx="6572250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รูปภาพการมอบเงินให้ผู้ป่วย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A2FD040C-12C2-4086-997A-6585B757974D}"/>
              </a:ext>
            </a:extLst>
          </p:cNvPr>
          <p:cNvSpPr/>
          <p:nvPr/>
        </p:nvSpPr>
        <p:spPr>
          <a:xfrm>
            <a:off x="971600" y="2492896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7936D5A8-EDB0-4C5F-82B9-1449DA1690C6}"/>
              </a:ext>
            </a:extLst>
          </p:cNvPr>
          <p:cNvSpPr/>
          <p:nvPr/>
        </p:nvSpPr>
        <p:spPr>
          <a:xfrm>
            <a:off x="3563888" y="2491167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1E038777-FDF7-4E11-B47F-3C58DCE3908E}"/>
              </a:ext>
            </a:extLst>
          </p:cNvPr>
          <p:cNvSpPr/>
          <p:nvPr/>
        </p:nvSpPr>
        <p:spPr>
          <a:xfrm>
            <a:off x="6156176" y="2491167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078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6F630E20-E3D6-475F-BC73-D915F04058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3038" y="804863"/>
            <a:ext cx="6572250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รูปภาพ</a:t>
            </a:r>
            <a:r>
              <a:rPr lang="th-TH"/>
              <a:t>การดำเนินงาน </a:t>
            </a:r>
            <a:endParaRPr lang="th-TH" dirty="0"/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A2FD040C-12C2-4086-997A-6585B757974D}"/>
              </a:ext>
            </a:extLst>
          </p:cNvPr>
          <p:cNvSpPr/>
          <p:nvPr/>
        </p:nvSpPr>
        <p:spPr>
          <a:xfrm>
            <a:off x="971600" y="2492896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7936D5A8-EDB0-4C5F-82B9-1449DA1690C6}"/>
              </a:ext>
            </a:extLst>
          </p:cNvPr>
          <p:cNvSpPr/>
          <p:nvPr/>
        </p:nvSpPr>
        <p:spPr>
          <a:xfrm>
            <a:off x="3563888" y="2491167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1E038777-FDF7-4E11-B47F-3C58DCE3908E}"/>
              </a:ext>
            </a:extLst>
          </p:cNvPr>
          <p:cNvSpPr/>
          <p:nvPr/>
        </p:nvSpPr>
        <p:spPr>
          <a:xfrm>
            <a:off x="6156176" y="2491167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163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04FEFB5B-E840-4C03-9CD3-F87AEACE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317" y="548680"/>
            <a:ext cx="6571343" cy="1049235"/>
          </a:xfrm>
        </p:spPr>
        <p:txBody>
          <a:bodyPr/>
          <a:lstStyle/>
          <a:p>
            <a:pPr algn="ctr"/>
            <a:r>
              <a:rPr lang="th-TH" dirty="0"/>
              <a:t>ข้อเสนอแนะ/ปัญหาอุปสรรค</a:t>
            </a:r>
            <a:br>
              <a:rPr lang="th-TH" dirty="0"/>
            </a:br>
            <a:r>
              <a:rPr lang="th-TH" dirty="0"/>
              <a:t>ในการดำเนินโครงการ</a:t>
            </a: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7DBE75EE-8F5A-4833-834E-FE7AA093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870" y="2204864"/>
            <a:ext cx="6571343" cy="3450613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9963435"/>
      </p:ext>
    </p:extLst>
  </p:cSld>
  <p:clrMapOvr>
    <a:masterClrMapping/>
  </p:clrMapOvr>
</p:sld>
</file>

<file path=ppt/theme/theme1.xml><?xml version="1.0" encoding="utf-8"?>
<a:theme xmlns:a="http://schemas.openxmlformats.org/drawingml/2006/main" name="แกลเลอรี">
  <a:themeElements>
    <a:clrScheme name="แกลเลอรี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แกลเลอรี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แกลเลอรี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</TotalTime>
  <Words>152</Words>
  <Application>Microsoft Office PowerPoint</Application>
  <PresentationFormat>นำเสนอทางหน้าจอ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Angsana New</vt:lpstr>
      <vt:lpstr>AngsanaUPC</vt:lpstr>
      <vt:lpstr>Arial</vt:lpstr>
      <vt:lpstr>Gill Sans MT</vt:lpstr>
      <vt:lpstr>Wingdings</vt:lpstr>
      <vt:lpstr>แกลเลอรี</vt:lpstr>
      <vt:lpstr>ชื่อโครงการ …………………</vt:lpstr>
      <vt:lpstr>   </vt:lpstr>
      <vt:lpstr>ผลการดำเนินโครงการ </vt:lpstr>
      <vt:lpstr>รูปภาพการมอบเงินให้ผู้ป่วย</vt:lpstr>
      <vt:lpstr>รูปภาพการดำเนินงาน </vt:lpstr>
      <vt:lpstr>ข้อเสนอแนะ/ปัญหาอุปสรรค ในการดำเนินโครงการ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ชื่อโครงการ</dc:title>
  <dc:creator>Easy</dc:creator>
  <cp:lastModifiedBy>COM</cp:lastModifiedBy>
  <cp:revision>12</cp:revision>
  <dcterms:created xsi:type="dcterms:W3CDTF">2017-05-11T01:55:19Z</dcterms:created>
  <dcterms:modified xsi:type="dcterms:W3CDTF">2021-02-03T08:28:48Z</dcterms:modified>
</cp:coreProperties>
</file>